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2DD8B00-1F9E-434A-855E-FED573DB5B49}" type="datetimeFigureOut">
              <a:rPr lang="en-US" smtClean="0"/>
              <a:pPr/>
              <a:t>7/28/2010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A7992D-4061-4E44-8728-41EFD0A87EA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714488"/>
            <a:ext cx="7772400" cy="1829761"/>
          </a:xfrm>
        </p:spPr>
        <p:txBody>
          <a:bodyPr/>
          <a:lstStyle/>
          <a:p>
            <a:r>
              <a:rPr lang="en-AU" dirty="0" smtClean="0"/>
              <a:t>Who am </a:t>
            </a:r>
            <a:r>
              <a:rPr lang="en-AU" dirty="0" err="1" smtClean="0"/>
              <a:t>i</a:t>
            </a:r>
            <a:r>
              <a:rPr lang="en-AU" dirty="0" smtClean="0"/>
              <a:t>? 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 </a:t>
            </a:r>
            <a:r>
              <a:rPr lang="en-AU" smtClean="0"/>
              <a:t>am I </a:t>
            </a:r>
            <a:r>
              <a:rPr lang="en-AU" dirty="0" smtClean="0"/>
              <a:t>sea urchin.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Here are some pictures of it.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rch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24250" y="2829719"/>
            <a:ext cx="2095500" cy="1828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CA0SUTS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14744" y="3286124"/>
            <a:ext cx="1643074" cy="149702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ea_urch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862931"/>
            <a:ext cx="3810000" cy="37623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victoria__2006_1148253120_imgp39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8345" y="1481138"/>
            <a:ext cx="6027310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I bet you can’t find one in this picture!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Thankyou for watching THE END!</a:t>
            </a:r>
            <a:endParaRPr lang="en-AU" dirty="0"/>
          </a:p>
        </p:txBody>
      </p:sp>
      <p:pic>
        <p:nvPicPr>
          <p:cNvPr id="1026" name="Picture 2" descr="D:\Users\room17\AppData\Local\Microsoft\Windows\Temporary Internet Files\Content.IE5\JYNYOCJ7\MM900040895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000240"/>
            <a:ext cx="4386285" cy="2621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 am small.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 am spiky .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 live in the ocean.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 am </a:t>
            </a:r>
            <a:r>
              <a:rPr lang="en-AU" dirty="0" err="1" smtClean="0"/>
              <a:t>poisines</a:t>
            </a:r>
            <a:r>
              <a:rPr lang="en-AU" dirty="0" smtClean="0"/>
              <a:t> .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 am much to spiky to pick up.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But you can still eat me.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I am not a fish.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Have you got it yet.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</TotalTime>
  <Words>79</Words>
  <Application>Microsoft Office PowerPoint</Application>
  <PresentationFormat>On-screen Show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Who am i?  </vt:lpstr>
      <vt:lpstr>I am small.</vt:lpstr>
      <vt:lpstr>I am spiky .</vt:lpstr>
      <vt:lpstr>I live in the ocean.</vt:lpstr>
      <vt:lpstr>I am poisines .</vt:lpstr>
      <vt:lpstr>I am much to spiky to pick up.</vt:lpstr>
      <vt:lpstr>But you can still eat me.</vt:lpstr>
      <vt:lpstr>I am not a fish.</vt:lpstr>
      <vt:lpstr>Have you got it yet.</vt:lpstr>
      <vt:lpstr>I am I sea urchin. </vt:lpstr>
      <vt:lpstr>Here are some pictures of it.</vt:lpstr>
      <vt:lpstr>Slide 12</vt:lpstr>
      <vt:lpstr>Slide 13</vt:lpstr>
      <vt:lpstr>Slide 14</vt:lpstr>
      <vt:lpstr>I bet you can’t find one in this picture!</vt:lpstr>
      <vt:lpstr>Thankyou for watching THE END!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</dc:title>
  <dc:creator>JES0003</dc:creator>
  <cp:lastModifiedBy>Education</cp:lastModifiedBy>
  <cp:revision>4</cp:revision>
  <dcterms:created xsi:type="dcterms:W3CDTF">2010-07-28T03:09:08Z</dcterms:created>
  <dcterms:modified xsi:type="dcterms:W3CDTF">2010-07-28T05:05:13Z</dcterms:modified>
</cp:coreProperties>
</file>